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4660"/>
  </p:normalViewPr>
  <p:slideViewPr>
    <p:cSldViewPr snapToGrid="0">
      <p:cViewPr>
        <p:scale>
          <a:sx n="75" d="100"/>
          <a:sy n="75" d="100"/>
        </p:scale>
        <p:origin x="97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366FFB-42F3-4733-A33F-36075372D4A9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17020FA-DCF3-44AF-918A-DFEFB0AACD8B}">
      <dgm:prSet/>
      <dgm:spPr/>
      <dgm:t>
        <a:bodyPr/>
        <a:lstStyle/>
        <a:p>
          <a:r>
            <a: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ניקוי הנתונים + נתונים תומכים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ECBD454-66E7-4C7E-8D21-00E0906EE8C4}" type="parTrans" cxnId="{2AE990C2-D420-4181-8EAA-F7854A78716B}">
      <dgm:prSet/>
      <dgm:spPr/>
      <dgm:t>
        <a:bodyPr/>
        <a:lstStyle/>
        <a:p>
          <a:endParaRPr lang="en-US"/>
        </a:p>
      </dgm:t>
    </dgm:pt>
    <dgm:pt modelId="{DF4996D1-ED27-43FF-9EF7-2A55C51D01FA}" type="sibTrans" cxnId="{2AE990C2-D420-4181-8EAA-F7854A78716B}">
      <dgm:prSet/>
      <dgm:spPr/>
      <dgm:t>
        <a:bodyPr/>
        <a:lstStyle/>
        <a:p>
          <a:endParaRPr lang="en-US"/>
        </a:p>
      </dgm:t>
    </dgm:pt>
    <dgm:pt modelId="{BEA288BE-7E2D-4E02-B2FB-53E55BF9334A}">
      <dgm:prSet/>
      <dgm:spPr/>
      <dgm:t>
        <a:bodyPr/>
        <a:lstStyle/>
        <a:p>
          <a:r>
            <a: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362,157 פריטים, כל פריט הוא עולה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F2835C9-6163-499B-9184-EB6441B42655}" type="parTrans" cxnId="{3ADE000F-5746-4914-B423-C2C88D187A66}">
      <dgm:prSet/>
      <dgm:spPr/>
      <dgm:t>
        <a:bodyPr/>
        <a:lstStyle/>
        <a:p>
          <a:endParaRPr lang="en-US"/>
        </a:p>
      </dgm:t>
    </dgm:pt>
    <dgm:pt modelId="{F7CE1A48-8E6D-476F-B17E-2AE5854D8859}" type="sibTrans" cxnId="{3ADE000F-5746-4914-B423-C2C88D187A66}">
      <dgm:prSet/>
      <dgm:spPr/>
      <dgm:t>
        <a:bodyPr/>
        <a:lstStyle/>
        <a:p>
          <a:endParaRPr lang="en-US"/>
        </a:p>
      </dgm:t>
    </dgm:pt>
    <dgm:pt modelId="{982F2CCE-6EE2-4B5C-B3F0-573681B667E2}">
      <dgm:prSet/>
      <dgm:spPr/>
      <dgm:t>
        <a:bodyPr/>
        <a:lstStyle/>
        <a:p>
          <a:r>
            <a: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עשרה קבצי 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CSV</a:t>
          </a:r>
        </a:p>
      </dgm:t>
    </dgm:pt>
    <dgm:pt modelId="{D14F4464-3249-48B6-B332-BDEA96A1EBDC}" type="parTrans" cxnId="{D492F4DC-6822-490B-AEEC-402BB972C8B7}">
      <dgm:prSet/>
      <dgm:spPr/>
      <dgm:t>
        <a:bodyPr/>
        <a:lstStyle/>
        <a:p>
          <a:endParaRPr lang="en-US"/>
        </a:p>
      </dgm:t>
    </dgm:pt>
    <dgm:pt modelId="{6A268697-0000-424B-8736-5543C2ADBCA2}" type="sibTrans" cxnId="{D492F4DC-6822-490B-AEEC-402BB972C8B7}">
      <dgm:prSet/>
      <dgm:spPr/>
      <dgm:t>
        <a:bodyPr/>
        <a:lstStyle/>
        <a:p>
          <a:endParaRPr lang="en-US"/>
        </a:p>
      </dgm:t>
    </dgm:pt>
    <dgm:pt modelId="{41410601-9D98-4700-9E13-F9DF8F5F82A4}">
      <dgm:prSet/>
      <dgm:spPr/>
      <dgm:t>
        <a:bodyPr/>
        <a:lstStyle/>
        <a:p>
          <a:r>
            <a:rPr lang="he-IL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10 תכונות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260381F-E880-4638-9566-8549FBC7BAE5}" type="parTrans" cxnId="{F5CC71F6-435A-423C-9F05-A5057009E5F7}">
      <dgm:prSet/>
      <dgm:spPr/>
      <dgm:t>
        <a:bodyPr/>
        <a:lstStyle/>
        <a:p>
          <a:pPr rtl="1"/>
          <a:endParaRPr lang="he-IL"/>
        </a:p>
      </dgm:t>
    </dgm:pt>
    <dgm:pt modelId="{09449CD1-70AC-44A5-BA22-F19C59905B4D}" type="sibTrans" cxnId="{F5CC71F6-435A-423C-9F05-A5057009E5F7}">
      <dgm:prSet/>
      <dgm:spPr/>
      <dgm:t>
        <a:bodyPr/>
        <a:lstStyle/>
        <a:p>
          <a:pPr rtl="1"/>
          <a:endParaRPr lang="he-IL"/>
        </a:p>
      </dgm:t>
    </dgm:pt>
    <dgm:pt modelId="{47E881D7-2A4D-4683-A1AF-645F8A0D2A52}" type="pres">
      <dgm:prSet presAssocID="{EA366FFB-42F3-4733-A33F-36075372D4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DEBEEB-5889-4448-A59D-24429982E454}" type="pres">
      <dgm:prSet presAssocID="{A17020FA-DCF3-44AF-918A-DFEFB0AACD8B}" presName="hierRoot1" presStyleCnt="0"/>
      <dgm:spPr/>
    </dgm:pt>
    <dgm:pt modelId="{8C1AB67A-1F56-4EEA-AB3D-BD27BC18867A}" type="pres">
      <dgm:prSet presAssocID="{A17020FA-DCF3-44AF-918A-DFEFB0AACD8B}" presName="composite" presStyleCnt="0"/>
      <dgm:spPr/>
    </dgm:pt>
    <dgm:pt modelId="{A62B5FAC-B0C8-465E-973E-883431B27D66}" type="pres">
      <dgm:prSet presAssocID="{A17020FA-DCF3-44AF-918A-DFEFB0AACD8B}" presName="background" presStyleLbl="node0" presStyleIdx="0" presStyleCnt="4"/>
      <dgm:spPr/>
    </dgm:pt>
    <dgm:pt modelId="{444212C9-10DC-4ED6-96C9-03CA032E394B}" type="pres">
      <dgm:prSet presAssocID="{A17020FA-DCF3-44AF-918A-DFEFB0AACD8B}" presName="text" presStyleLbl="fgAcc0" presStyleIdx="0" presStyleCnt="4">
        <dgm:presLayoutVars>
          <dgm:chPref val="3"/>
        </dgm:presLayoutVars>
      </dgm:prSet>
      <dgm:spPr/>
    </dgm:pt>
    <dgm:pt modelId="{340497E4-8489-45CE-ACAD-5EAB051D325B}" type="pres">
      <dgm:prSet presAssocID="{A17020FA-DCF3-44AF-918A-DFEFB0AACD8B}" presName="hierChild2" presStyleCnt="0"/>
      <dgm:spPr/>
    </dgm:pt>
    <dgm:pt modelId="{9DA83F37-365F-4425-85D3-697B8534DFF4}" type="pres">
      <dgm:prSet presAssocID="{41410601-9D98-4700-9E13-F9DF8F5F82A4}" presName="hierRoot1" presStyleCnt="0"/>
      <dgm:spPr/>
    </dgm:pt>
    <dgm:pt modelId="{5D256F0B-44A0-4007-8816-B14FC67EFA76}" type="pres">
      <dgm:prSet presAssocID="{41410601-9D98-4700-9E13-F9DF8F5F82A4}" presName="composite" presStyleCnt="0"/>
      <dgm:spPr/>
    </dgm:pt>
    <dgm:pt modelId="{D0ECDB38-48F8-4B87-99D3-373A5C96C6DE}" type="pres">
      <dgm:prSet presAssocID="{41410601-9D98-4700-9E13-F9DF8F5F82A4}" presName="background" presStyleLbl="node0" presStyleIdx="1" presStyleCnt="4"/>
      <dgm:spPr/>
    </dgm:pt>
    <dgm:pt modelId="{CF6C14B4-18A1-447A-9791-C0C8BF5A1BFB}" type="pres">
      <dgm:prSet presAssocID="{41410601-9D98-4700-9E13-F9DF8F5F82A4}" presName="text" presStyleLbl="fgAcc0" presStyleIdx="1" presStyleCnt="4">
        <dgm:presLayoutVars>
          <dgm:chPref val="3"/>
        </dgm:presLayoutVars>
      </dgm:prSet>
      <dgm:spPr/>
    </dgm:pt>
    <dgm:pt modelId="{B20295EF-2A2C-4541-9A22-1831516ACA4C}" type="pres">
      <dgm:prSet presAssocID="{41410601-9D98-4700-9E13-F9DF8F5F82A4}" presName="hierChild2" presStyleCnt="0"/>
      <dgm:spPr/>
    </dgm:pt>
    <dgm:pt modelId="{7DCFBE37-A000-4B2F-B36E-706471C2FB81}" type="pres">
      <dgm:prSet presAssocID="{BEA288BE-7E2D-4E02-B2FB-53E55BF9334A}" presName="hierRoot1" presStyleCnt="0"/>
      <dgm:spPr/>
    </dgm:pt>
    <dgm:pt modelId="{0970B286-C441-4CE3-A8DF-224CAF4D2D0C}" type="pres">
      <dgm:prSet presAssocID="{BEA288BE-7E2D-4E02-B2FB-53E55BF9334A}" presName="composite" presStyleCnt="0"/>
      <dgm:spPr/>
    </dgm:pt>
    <dgm:pt modelId="{3CC2F7C5-3DD9-4B4A-B364-10E7DFA74872}" type="pres">
      <dgm:prSet presAssocID="{BEA288BE-7E2D-4E02-B2FB-53E55BF9334A}" presName="background" presStyleLbl="node0" presStyleIdx="2" presStyleCnt="4"/>
      <dgm:spPr/>
    </dgm:pt>
    <dgm:pt modelId="{CD3D57D7-81A3-47AC-9950-81C4AD412E01}" type="pres">
      <dgm:prSet presAssocID="{BEA288BE-7E2D-4E02-B2FB-53E55BF9334A}" presName="text" presStyleLbl="fgAcc0" presStyleIdx="2" presStyleCnt="4">
        <dgm:presLayoutVars>
          <dgm:chPref val="3"/>
        </dgm:presLayoutVars>
      </dgm:prSet>
      <dgm:spPr/>
    </dgm:pt>
    <dgm:pt modelId="{971C9E1C-5D41-449F-8C42-A219DF746E54}" type="pres">
      <dgm:prSet presAssocID="{BEA288BE-7E2D-4E02-B2FB-53E55BF9334A}" presName="hierChild2" presStyleCnt="0"/>
      <dgm:spPr/>
    </dgm:pt>
    <dgm:pt modelId="{D2C0B8DE-CC42-4C39-B055-C51B1D0E749E}" type="pres">
      <dgm:prSet presAssocID="{982F2CCE-6EE2-4B5C-B3F0-573681B667E2}" presName="hierRoot1" presStyleCnt="0"/>
      <dgm:spPr/>
    </dgm:pt>
    <dgm:pt modelId="{CE856A8F-4D29-4E19-9BC2-61DE3BABD913}" type="pres">
      <dgm:prSet presAssocID="{982F2CCE-6EE2-4B5C-B3F0-573681B667E2}" presName="composite" presStyleCnt="0"/>
      <dgm:spPr/>
    </dgm:pt>
    <dgm:pt modelId="{FE7063F0-94CA-4627-94C1-30801BC872FC}" type="pres">
      <dgm:prSet presAssocID="{982F2CCE-6EE2-4B5C-B3F0-573681B667E2}" presName="background" presStyleLbl="node0" presStyleIdx="3" presStyleCnt="4"/>
      <dgm:spPr/>
    </dgm:pt>
    <dgm:pt modelId="{93AB9417-AD24-4930-965A-4006AAA918E1}" type="pres">
      <dgm:prSet presAssocID="{982F2CCE-6EE2-4B5C-B3F0-573681B667E2}" presName="text" presStyleLbl="fgAcc0" presStyleIdx="3" presStyleCnt="4">
        <dgm:presLayoutVars>
          <dgm:chPref val="3"/>
        </dgm:presLayoutVars>
      </dgm:prSet>
      <dgm:spPr/>
    </dgm:pt>
    <dgm:pt modelId="{C775AFBC-03B0-45F3-9EB1-F49DEAD62DF3}" type="pres">
      <dgm:prSet presAssocID="{982F2CCE-6EE2-4B5C-B3F0-573681B667E2}" presName="hierChild2" presStyleCnt="0"/>
      <dgm:spPr/>
    </dgm:pt>
  </dgm:ptLst>
  <dgm:cxnLst>
    <dgm:cxn modelId="{61710303-6234-401B-841D-920DCDF300EC}" type="presOf" srcId="{982F2CCE-6EE2-4B5C-B3F0-573681B667E2}" destId="{93AB9417-AD24-4930-965A-4006AAA918E1}" srcOrd="0" destOrd="0" presId="urn:microsoft.com/office/officeart/2005/8/layout/hierarchy1"/>
    <dgm:cxn modelId="{3ADE000F-5746-4914-B423-C2C88D187A66}" srcId="{EA366FFB-42F3-4733-A33F-36075372D4A9}" destId="{BEA288BE-7E2D-4E02-B2FB-53E55BF9334A}" srcOrd="2" destOrd="0" parTransId="{9F2835C9-6163-499B-9184-EB6441B42655}" sibTransId="{F7CE1A48-8E6D-476F-B17E-2AE5854D8859}"/>
    <dgm:cxn modelId="{E4A45A16-5EB9-47A1-AF16-88EBE8D78EC9}" type="presOf" srcId="{41410601-9D98-4700-9E13-F9DF8F5F82A4}" destId="{CF6C14B4-18A1-447A-9791-C0C8BF5A1BFB}" srcOrd="0" destOrd="0" presId="urn:microsoft.com/office/officeart/2005/8/layout/hierarchy1"/>
    <dgm:cxn modelId="{63CCD031-90BB-43FA-B356-41C583AC50DF}" type="presOf" srcId="{EA366FFB-42F3-4733-A33F-36075372D4A9}" destId="{47E881D7-2A4D-4683-A1AF-645F8A0D2A52}" srcOrd="0" destOrd="0" presId="urn:microsoft.com/office/officeart/2005/8/layout/hierarchy1"/>
    <dgm:cxn modelId="{2AE990C2-D420-4181-8EAA-F7854A78716B}" srcId="{EA366FFB-42F3-4733-A33F-36075372D4A9}" destId="{A17020FA-DCF3-44AF-918A-DFEFB0AACD8B}" srcOrd="0" destOrd="0" parTransId="{8ECBD454-66E7-4C7E-8D21-00E0906EE8C4}" sibTransId="{DF4996D1-ED27-43FF-9EF7-2A55C51D01FA}"/>
    <dgm:cxn modelId="{70D552DC-F26A-4A90-B6E9-38683DBC37DE}" type="presOf" srcId="{BEA288BE-7E2D-4E02-B2FB-53E55BF9334A}" destId="{CD3D57D7-81A3-47AC-9950-81C4AD412E01}" srcOrd="0" destOrd="0" presId="urn:microsoft.com/office/officeart/2005/8/layout/hierarchy1"/>
    <dgm:cxn modelId="{D492F4DC-6822-490B-AEEC-402BB972C8B7}" srcId="{EA366FFB-42F3-4733-A33F-36075372D4A9}" destId="{982F2CCE-6EE2-4B5C-B3F0-573681B667E2}" srcOrd="3" destOrd="0" parTransId="{D14F4464-3249-48B6-B332-BDEA96A1EBDC}" sibTransId="{6A268697-0000-424B-8736-5543C2ADBCA2}"/>
    <dgm:cxn modelId="{8FDF66ED-9A12-4DFB-B764-BC8192A2467A}" type="presOf" srcId="{A17020FA-DCF3-44AF-918A-DFEFB0AACD8B}" destId="{444212C9-10DC-4ED6-96C9-03CA032E394B}" srcOrd="0" destOrd="0" presId="urn:microsoft.com/office/officeart/2005/8/layout/hierarchy1"/>
    <dgm:cxn modelId="{F5CC71F6-435A-423C-9F05-A5057009E5F7}" srcId="{EA366FFB-42F3-4733-A33F-36075372D4A9}" destId="{41410601-9D98-4700-9E13-F9DF8F5F82A4}" srcOrd="1" destOrd="0" parTransId="{A260381F-E880-4638-9566-8549FBC7BAE5}" sibTransId="{09449CD1-70AC-44A5-BA22-F19C59905B4D}"/>
    <dgm:cxn modelId="{F4408237-0E07-4110-BBF4-21C7E88D6C5F}" type="presParOf" srcId="{47E881D7-2A4D-4683-A1AF-645F8A0D2A52}" destId="{F9DEBEEB-5889-4448-A59D-24429982E454}" srcOrd="0" destOrd="0" presId="urn:microsoft.com/office/officeart/2005/8/layout/hierarchy1"/>
    <dgm:cxn modelId="{FEF46EE2-0466-49FF-A422-3FF2C767ABD0}" type="presParOf" srcId="{F9DEBEEB-5889-4448-A59D-24429982E454}" destId="{8C1AB67A-1F56-4EEA-AB3D-BD27BC18867A}" srcOrd="0" destOrd="0" presId="urn:microsoft.com/office/officeart/2005/8/layout/hierarchy1"/>
    <dgm:cxn modelId="{CA465DBD-66FB-4127-9ECB-B819E419F76A}" type="presParOf" srcId="{8C1AB67A-1F56-4EEA-AB3D-BD27BC18867A}" destId="{A62B5FAC-B0C8-465E-973E-883431B27D66}" srcOrd="0" destOrd="0" presId="urn:microsoft.com/office/officeart/2005/8/layout/hierarchy1"/>
    <dgm:cxn modelId="{2D34DB7F-808B-4129-81FD-DD40D03B41DD}" type="presParOf" srcId="{8C1AB67A-1F56-4EEA-AB3D-BD27BC18867A}" destId="{444212C9-10DC-4ED6-96C9-03CA032E394B}" srcOrd="1" destOrd="0" presId="urn:microsoft.com/office/officeart/2005/8/layout/hierarchy1"/>
    <dgm:cxn modelId="{90A9ED0B-753A-4796-89E2-37A68FA3E9E5}" type="presParOf" srcId="{F9DEBEEB-5889-4448-A59D-24429982E454}" destId="{340497E4-8489-45CE-ACAD-5EAB051D325B}" srcOrd="1" destOrd="0" presId="urn:microsoft.com/office/officeart/2005/8/layout/hierarchy1"/>
    <dgm:cxn modelId="{54B3A246-0306-4050-959D-D88E30B0EAE6}" type="presParOf" srcId="{47E881D7-2A4D-4683-A1AF-645F8A0D2A52}" destId="{9DA83F37-365F-4425-85D3-697B8534DFF4}" srcOrd="1" destOrd="0" presId="urn:microsoft.com/office/officeart/2005/8/layout/hierarchy1"/>
    <dgm:cxn modelId="{80AC067B-6C39-471F-9BFB-7B22DBD34667}" type="presParOf" srcId="{9DA83F37-365F-4425-85D3-697B8534DFF4}" destId="{5D256F0B-44A0-4007-8816-B14FC67EFA76}" srcOrd="0" destOrd="0" presId="urn:microsoft.com/office/officeart/2005/8/layout/hierarchy1"/>
    <dgm:cxn modelId="{50F49E1F-19C1-467D-81B5-5B5E49DD94D7}" type="presParOf" srcId="{5D256F0B-44A0-4007-8816-B14FC67EFA76}" destId="{D0ECDB38-48F8-4B87-99D3-373A5C96C6DE}" srcOrd="0" destOrd="0" presId="urn:microsoft.com/office/officeart/2005/8/layout/hierarchy1"/>
    <dgm:cxn modelId="{37B94055-73E0-4202-BA2A-B2DEE5634963}" type="presParOf" srcId="{5D256F0B-44A0-4007-8816-B14FC67EFA76}" destId="{CF6C14B4-18A1-447A-9791-C0C8BF5A1BFB}" srcOrd="1" destOrd="0" presId="urn:microsoft.com/office/officeart/2005/8/layout/hierarchy1"/>
    <dgm:cxn modelId="{E924FA99-297B-4382-8228-CCBE7FA4CB03}" type="presParOf" srcId="{9DA83F37-365F-4425-85D3-697B8534DFF4}" destId="{B20295EF-2A2C-4541-9A22-1831516ACA4C}" srcOrd="1" destOrd="0" presId="urn:microsoft.com/office/officeart/2005/8/layout/hierarchy1"/>
    <dgm:cxn modelId="{F6F7D042-6755-408B-972D-582FE4440986}" type="presParOf" srcId="{47E881D7-2A4D-4683-A1AF-645F8A0D2A52}" destId="{7DCFBE37-A000-4B2F-B36E-706471C2FB81}" srcOrd="2" destOrd="0" presId="urn:microsoft.com/office/officeart/2005/8/layout/hierarchy1"/>
    <dgm:cxn modelId="{DEA7352D-4001-4EB3-81B1-FC0DF0522CF3}" type="presParOf" srcId="{7DCFBE37-A000-4B2F-B36E-706471C2FB81}" destId="{0970B286-C441-4CE3-A8DF-224CAF4D2D0C}" srcOrd="0" destOrd="0" presId="urn:microsoft.com/office/officeart/2005/8/layout/hierarchy1"/>
    <dgm:cxn modelId="{7CC83080-1C60-4F1C-9858-A9B2C6415693}" type="presParOf" srcId="{0970B286-C441-4CE3-A8DF-224CAF4D2D0C}" destId="{3CC2F7C5-3DD9-4B4A-B364-10E7DFA74872}" srcOrd="0" destOrd="0" presId="urn:microsoft.com/office/officeart/2005/8/layout/hierarchy1"/>
    <dgm:cxn modelId="{2069F167-88A7-464D-A3C3-9F1FAEC8BD18}" type="presParOf" srcId="{0970B286-C441-4CE3-A8DF-224CAF4D2D0C}" destId="{CD3D57D7-81A3-47AC-9950-81C4AD412E01}" srcOrd="1" destOrd="0" presId="urn:microsoft.com/office/officeart/2005/8/layout/hierarchy1"/>
    <dgm:cxn modelId="{CFEB3B01-2838-4383-AC5B-B5EAFBC4A0B3}" type="presParOf" srcId="{7DCFBE37-A000-4B2F-B36E-706471C2FB81}" destId="{971C9E1C-5D41-449F-8C42-A219DF746E54}" srcOrd="1" destOrd="0" presId="urn:microsoft.com/office/officeart/2005/8/layout/hierarchy1"/>
    <dgm:cxn modelId="{95B8F6E0-4144-4D69-A3FA-DE78ED695054}" type="presParOf" srcId="{47E881D7-2A4D-4683-A1AF-645F8A0D2A52}" destId="{D2C0B8DE-CC42-4C39-B055-C51B1D0E749E}" srcOrd="3" destOrd="0" presId="urn:microsoft.com/office/officeart/2005/8/layout/hierarchy1"/>
    <dgm:cxn modelId="{CAD3ADFB-07DD-4C84-842A-38978F06F4E4}" type="presParOf" srcId="{D2C0B8DE-CC42-4C39-B055-C51B1D0E749E}" destId="{CE856A8F-4D29-4E19-9BC2-61DE3BABD913}" srcOrd="0" destOrd="0" presId="urn:microsoft.com/office/officeart/2005/8/layout/hierarchy1"/>
    <dgm:cxn modelId="{9A09874B-76D2-4DFC-A2F4-A6A6ACC93941}" type="presParOf" srcId="{CE856A8F-4D29-4E19-9BC2-61DE3BABD913}" destId="{FE7063F0-94CA-4627-94C1-30801BC872FC}" srcOrd="0" destOrd="0" presId="urn:microsoft.com/office/officeart/2005/8/layout/hierarchy1"/>
    <dgm:cxn modelId="{7665C4BB-C953-4BB8-A7AC-4BC5843F56D0}" type="presParOf" srcId="{CE856A8F-4D29-4E19-9BC2-61DE3BABD913}" destId="{93AB9417-AD24-4930-965A-4006AAA918E1}" srcOrd="1" destOrd="0" presId="urn:microsoft.com/office/officeart/2005/8/layout/hierarchy1"/>
    <dgm:cxn modelId="{9584FEC1-A136-4F34-B042-11BACCFDDB98}" type="presParOf" srcId="{D2C0B8DE-CC42-4C39-B055-C51B1D0E749E}" destId="{C775AFBC-03B0-45F3-9EB1-F49DEAD62DF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07E122-3DC8-41E8-93DE-6486B621789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E0ECB90-73C1-4712-8ABD-843FB6C9BA19}">
      <dgm:prSet custT="1"/>
      <dgm:spPr/>
      <dgm:t>
        <a:bodyPr/>
        <a:lstStyle/>
        <a:p>
          <a:r>
            <a:rPr lang="he-IL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זיהוי מגמות כלליות של העלייה לאורך העשור האחרון</a:t>
          </a:r>
          <a:br>
            <a: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endParaRPr lang="en-US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7CF3F47-CB5A-431A-8B25-0A092D41388F}" type="parTrans" cxnId="{6EE0CC21-5781-4D2E-972D-9D710BFD9B14}">
      <dgm:prSet/>
      <dgm:spPr/>
      <dgm:t>
        <a:bodyPr/>
        <a:lstStyle/>
        <a:p>
          <a:endParaRPr lang="en-US"/>
        </a:p>
      </dgm:t>
    </dgm:pt>
    <dgm:pt modelId="{D1A01019-1C15-49C1-AD95-1081FB2E5126}" type="sibTrans" cxnId="{6EE0CC21-5781-4D2E-972D-9D710BFD9B14}">
      <dgm:prSet/>
      <dgm:spPr/>
      <dgm:t>
        <a:bodyPr/>
        <a:lstStyle/>
        <a:p>
          <a:endParaRPr lang="en-US"/>
        </a:p>
      </dgm:t>
    </dgm:pt>
    <dgm:pt modelId="{EE0C3850-7C75-4A94-9CC3-2E71A552A917}">
      <dgm:prSet/>
      <dgm:spPr/>
      <dgm:t>
        <a:bodyPr/>
        <a:lstStyle/>
        <a:p>
          <a:r>
            <a:rPr lang="he-IL"/>
            <a:t>איתור אירועים חריגים בכמות העולים</a:t>
          </a:r>
          <a:br>
            <a:rPr lang="en-US"/>
          </a:br>
          <a:endParaRPr lang="en-US"/>
        </a:p>
      </dgm:t>
    </dgm:pt>
    <dgm:pt modelId="{C7505ACD-A10B-4FCE-90D0-7373DDC26367}" type="parTrans" cxnId="{CA70967A-7B15-4269-88DF-AA8023A95C4A}">
      <dgm:prSet/>
      <dgm:spPr/>
      <dgm:t>
        <a:bodyPr/>
        <a:lstStyle/>
        <a:p>
          <a:endParaRPr lang="en-US"/>
        </a:p>
      </dgm:t>
    </dgm:pt>
    <dgm:pt modelId="{2B71D64E-BD4D-458B-A658-7F6620537F2B}" type="sibTrans" cxnId="{CA70967A-7B15-4269-88DF-AA8023A95C4A}">
      <dgm:prSet/>
      <dgm:spPr/>
      <dgm:t>
        <a:bodyPr/>
        <a:lstStyle/>
        <a:p>
          <a:endParaRPr lang="en-US"/>
        </a:p>
      </dgm:t>
    </dgm:pt>
    <dgm:pt modelId="{0019AB2E-25C2-4B91-B26A-044F47C1BE59}">
      <dgm:prSet/>
      <dgm:spPr/>
      <dgm:t>
        <a:bodyPr/>
        <a:lstStyle/>
        <a:p>
          <a:r>
            <a:rPr lang="he-IL"/>
            <a:t>השוואת מגמות עלייה בין מדינות </a:t>
          </a:r>
          <a:endParaRPr lang="en-US"/>
        </a:p>
      </dgm:t>
    </dgm:pt>
    <dgm:pt modelId="{27F14873-9DB1-486E-AC0C-C33A96C9CEFD}" type="parTrans" cxnId="{05F2284E-E1B1-4A9E-9E34-94B74F7FAE47}">
      <dgm:prSet/>
      <dgm:spPr/>
      <dgm:t>
        <a:bodyPr/>
        <a:lstStyle/>
        <a:p>
          <a:endParaRPr lang="en-US"/>
        </a:p>
      </dgm:t>
    </dgm:pt>
    <dgm:pt modelId="{BE6E6B6C-0D3E-41B9-AD11-80547CA21C61}" type="sibTrans" cxnId="{05F2284E-E1B1-4A9E-9E34-94B74F7FAE47}">
      <dgm:prSet/>
      <dgm:spPr/>
      <dgm:t>
        <a:bodyPr/>
        <a:lstStyle/>
        <a:p>
          <a:endParaRPr lang="en-US"/>
        </a:p>
      </dgm:t>
    </dgm:pt>
    <dgm:pt modelId="{6B95D0C0-2F58-4CFE-8F05-6E1660909BFE}" type="pres">
      <dgm:prSet presAssocID="{3F07E122-3DC8-41E8-93DE-6486B6217897}" presName="root" presStyleCnt="0">
        <dgm:presLayoutVars>
          <dgm:dir/>
          <dgm:resizeHandles val="exact"/>
        </dgm:presLayoutVars>
      </dgm:prSet>
      <dgm:spPr/>
    </dgm:pt>
    <dgm:pt modelId="{8DEC6E6D-01A6-4A89-88E0-93EC23440DCB}" type="pres">
      <dgm:prSet presAssocID="{EE0ECB90-73C1-4712-8ABD-843FB6C9BA19}" presName="compNode" presStyleCnt="0"/>
      <dgm:spPr/>
    </dgm:pt>
    <dgm:pt modelId="{BCF0D8BD-1A4E-442C-9784-7CF9809C2941}" type="pres">
      <dgm:prSet presAssocID="{EE0ECB90-73C1-4712-8ABD-843FB6C9BA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BA7E682-EE63-414C-84C0-8EC27AA38D43}" type="pres">
      <dgm:prSet presAssocID="{EE0ECB90-73C1-4712-8ABD-843FB6C9BA19}" presName="spaceRect" presStyleCnt="0"/>
      <dgm:spPr/>
    </dgm:pt>
    <dgm:pt modelId="{05A1370D-2832-40A9-8B62-FEEF54A19D4C}" type="pres">
      <dgm:prSet presAssocID="{EE0ECB90-73C1-4712-8ABD-843FB6C9BA19}" presName="textRect" presStyleLbl="revTx" presStyleIdx="0" presStyleCnt="3">
        <dgm:presLayoutVars>
          <dgm:chMax val="1"/>
          <dgm:chPref val="1"/>
        </dgm:presLayoutVars>
      </dgm:prSet>
      <dgm:spPr/>
    </dgm:pt>
    <dgm:pt modelId="{25C25FBD-339A-4EA2-9E93-D709849F4B21}" type="pres">
      <dgm:prSet presAssocID="{D1A01019-1C15-49C1-AD95-1081FB2E5126}" presName="sibTrans" presStyleCnt="0"/>
      <dgm:spPr/>
    </dgm:pt>
    <dgm:pt modelId="{66D31B8C-2958-462D-9275-6242DF9B860D}" type="pres">
      <dgm:prSet presAssocID="{EE0C3850-7C75-4A94-9CC3-2E71A552A917}" presName="compNode" presStyleCnt="0"/>
      <dgm:spPr/>
    </dgm:pt>
    <dgm:pt modelId="{A828E2D8-7213-4376-AE56-4ADD40E659E8}" type="pres">
      <dgm:prSet presAssocID="{EE0C3850-7C75-4A94-9CC3-2E71A552A9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סמן"/>
        </a:ext>
      </dgm:extLst>
    </dgm:pt>
    <dgm:pt modelId="{58D8D4A9-3997-4736-8573-265417883FB2}" type="pres">
      <dgm:prSet presAssocID="{EE0C3850-7C75-4A94-9CC3-2E71A552A917}" presName="spaceRect" presStyleCnt="0"/>
      <dgm:spPr/>
    </dgm:pt>
    <dgm:pt modelId="{4BFBB88E-6960-4CEB-8368-E4033C65EC65}" type="pres">
      <dgm:prSet presAssocID="{EE0C3850-7C75-4A94-9CC3-2E71A552A917}" presName="textRect" presStyleLbl="revTx" presStyleIdx="1" presStyleCnt="3">
        <dgm:presLayoutVars>
          <dgm:chMax val="1"/>
          <dgm:chPref val="1"/>
        </dgm:presLayoutVars>
      </dgm:prSet>
      <dgm:spPr/>
    </dgm:pt>
    <dgm:pt modelId="{323BBCCF-3B0D-43EA-B25C-255237C078DD}" type="pres">
      <dgm:prSet presAssocID="{2B71D64E-BD4D-458B-A658-7F6620537F2B}" presName="sibTrans" presStyleCnt="0"/>
      <dgm:spPr/>
    </dgm:pt>
    <dgm:pt modelId="{F356F75C-B658-40F8-8B00-2C26A881AEB9}" type="pres">
      <dgm:prSet presAssocID="{0019AB2E-25C2-4B91-B26A-044F47C1BE59}" presName="compNode" presStyleCnt="0"/>
      <dgm:spPr/>
    </dgm:pt>
    <dgm:pt modelId="{E6E093E3-10F4-4777-8802-7B1A3728C524}" type="pres">
      <dgm:prSet presAssocID="{0019AB2E-25C2-4B91-B26A-044F47C1BE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D712496-DD1B-4878-B98F-00BD05A6A889}" type="pres">
      <dgm:prSet presAssocID="{0019AB2E-25C2-4B91-B26A-044F47C1BE59}" presName="spaceRect" presStyleCnt="0"/>
      <dgm:spPr/>
    </dgm:pt>
    <dgm:pt modelId="{65FB7F5C-9E11-42C6-A72E-36A8473169B2}" type="pres">
      <dgm:prSet presAssocID="{0019AB2E-25C2-4B91-B26A-044F47C1BE5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1A101F-C8FD-43C5-BA14-6FB659342FCA}" type="presOf" srcId="{EE0ECB90-73C1-4712-8ABD-843FB6C9BA19}" destId="{05A1370D-2832-40A9-8B62-FEEF54A19D4C}" srcOrd="0" destOrd="0" presId="urn:microsoft.com/office/officeart/2018/2/layout/IconLabelList"/>
    <dgm:cxn modelId="{6EE0CC21-5781-4D2E-972D-9D710BFD9B14}" srcId="{3F07E122-3DC8-41E8-93DE-6486B6217897}" destId="{EE0ECB90-73C1-4712-8ABD-843FB6C9BA19}" srcOrd="0" destOrd="0" parTransId="{C7CF3F47-CB5A-431A-8B25-0A092D41388F}" sibTransId="{D1A01019-1C15-49C1-AD95-1081FB2E5126}"/>
    <dgm:cxn modelId="{1224B047-859F-40A7-8680-F2770E7815B1}" type="presOf" srcId="{0019AB2E-25C2-4B91-B26A-044F47C1BE59}" destId="{65FB7F5C-9E11-42C6-A72E-36A8473169B2}" srcOrd="0" destOrd="0" presId="urn:microsoft.com/office/officeart/2018/2/layout/IconLabelList"/>
    <dgm:cxn modelId="{05F2284E-E1B1-4A9E-9E34-94B74F7FAE47}" srcId="{3F07E122-3DC8-41E8-93DE-6486B6217897}" destId="{0019AB2E-25C2-4B91-B26A-044F47C1BE59}" srcOrd="2" destOrd="0" parTransId="{27F14873-9DB1-486E-AC0C-C33A96C9CEFD}" sibTransId="{BE6E6B6C-0D3E-41B9-AD11-80547CA21C61}"/>
    <dgm:cxn modelId="{CA70967A-7B15-4269-88DF-AA8023A95C4A}" srcId="{3F07E122-3DC8-41E8-93DE-6486B6217897}" destId="{EE0C3850-7C75-4A94-9CC3-2E71A552A917}" srcOrd="1" destOrd="0" parTransId="{C7505ACD-A10B-4FCE-90D0-7373DDC26367}" sibTransId="{2B71D64E-BD4D-458B-A658-7F6620537F2B}"/>
    <dgm:cxn modelId="{45904290-C95E-43D3-BCD5-8A5B42064786}" type="presOf" srcId="{3F07E122-3DC8-41E8-93DE-6486B6217897}" destId="{6B95D0C0-2F58-4CFE-8F05-6E1660909BFE}" srcOrd="0" destOrd="0" presId="urn:microsoft.com/office/officeart/2018/2/layout/IconLabelList"/>
    <dgm:cxn modelId="{5E7ED896-152F-4588-88AF-B3642BDEBB70}" type="presOf" srcId="{EE0C3850-7C75-4A94-9CC3-2E71A552A917}" destId="{4BFBB88E-6960-4CEB-8368-E4033C65EC65}" srcOrd="0" destOrd="0" presId="urn:microsoft.com/office/officeart/2018/2/layout/IconLabelList"/>
    <dgm:cxn modelId="{A4E97728-3DBB-400D-9142-AC5C681B55A2}" type="presParOf" srcId="{6B95D0C0-2F58-4CFE-8F05-6E1660909BFE}" destId="{8DEC6E6D-01A6-4A89-88E0-93EC23440DCB}" srcOrd="0" destOrd="0" presId="urn:microsoft.com/office/officeart/2018/2/layout/IconLabelList"/>
    <dgm:cxn modelId="{0599DEE2-FAF8-431B-B2D0-E6C0E29E62F0}" type="presParOf" srcId="{8DEC6E6D-01A6-4A89-88E0-93EC23440DCB}" destId="{BCF0D8BD-1A4E-442C-9784-7CF9809C2941}" srcOrd="0" destOrd="0" presId="urn:microsoft.com/office/officeart/2018/2/layout/IconLabelList"/>
    <dgm:cxn modelId="{BD8455EC-A340-40B0-936C-92782A1EB5D5}" type="presParOf" srcId="{8DEC6E6D-01A6-4A89-88E0-93EC23440DCB}" destId="{CBA7E682-EE63-414C-84C0-8EC27AA38D43}" srcOrd="1" destOrd="0" presId="urn:microsoft.com/office/officeart/2018/2/layout/IconLabelList"/>
    <dgm:cxn modelId="{ED3412A2-A817-4198-993E-DEBD8E5E16A7}" type="presParOf" srcId="{8DEC6E6D-01A6-4A89-88E0-93EC23440DCB}" destId="{05A1370D-2832-40A9-8B62-FEEF54A19D4C}" srcOrd="2" destOrd="0" presId="urn:microsoft.com/office/officeart/2018/2/layout/IconLabelList"/>
    <dgm:cxn modelId="{BE6B4528-512F-455F-8948-59001F726362}" type="presParOf" srcId="{6B95D0C0-2F58-4CFE-8F05-6E1660909BFE}" destId="{25C25FBD-339A-4EA2-9E93-D709849F4B21}" srcOrd="1" destOrd="0" presId="urn:microsoft.com/office/officeart/2018/2/layout/IconLabelList"/>
    <dgm:cxn modelId="{C7C6AD32-43B5-45B2-BADD-DC617481FF16}" type="presParOf" srcId="{6B95D0C0-2F58-4CFE-8F05-6E1660909BFE}" destId="{66D31B8C-2958-462D-9275-6242DF9B860D}" srcOrd="2" destOrd="0" presId="urn:microsoft.com/office/officeart/2018/2/layout/IconLabelList"/>
    <dgm:cxn modelId="{44583026-8525-46D8-848B-01533757321D}" type="presParOf" srcId="{66D31B8C-2958-462D-9275-6242DF9B860D}" destId="{A828E2D8-7213-4376-AE56-4ADD40E659E8}" srcOrd="0" destOrd="0" presId="urn:microsoft.com/office/officeart/2018/2/layout/IconLabelList"/>
    <dgm:cxn modelId="{897F3596-8018-4E80-BA67-9CDDD8BCB7B8}" type="presParOf" srcId="{66D31B8C-2958-462D-9275-6242DF9B860D}" destId="{58D8D4A9-3997-4736-8573-265417883FB2}" srcOrd="1" destOrd="0" presId="urn:microsoft.com/office/officeart/2018/2/layout/IconLabelList"/>
    <dgm:cxn modelId="{47F725DF-896D-4C2B-89D6-C668EFA7CD6B}" type="presParOf" srcId="{66D31B8C-2958-462D-9275-6242DF9B860D}" destId="{4BFBB88E-6960-4CEB-8368-E4033C65EC65}" srcOrd="2" destOrd="0" presId="urn:microsoft.com/office/officeart/2018/2/layout/IconLabelList"/>
    <dgm:cxn modelId="{E86884DA-1193-48DB-B4DC-816711592D4D}" type="presParOf" srcId="{6B95D0C0-2F58-4CFE-8F05-6E1660909BFE}" destId="{323BBCCF-3B0D-43EA-B25C-255237C078DD}" srcOrd="3" destOrd="0" presId="urn:microsoft.com/office/officeart/2018/2/layout/IconLabelList"/>
    <dgm:cxn modelId="{AFB01FF4-C0E6-4E5A-9129-4AC2EF1D91B6}" type="presParOf" srcId="{6B95D0C0-2F58-4CFE-8F05-6E1660909BFE}" destId="{F356F75C-B658-40F8-8B00-2C26A881AEB9}" srcOrd="4" destOrd="0" presId="urn:microsoft.com/office/officeart/2018/2/layout/IconLabelList"/>
    <dgm:cxn modelId="{6BFF53E8-5864-4B83-93F2-BA8B2BA4E2A8}" type="presParOf" srcId="{F356F75C-B658-40F8-8B00-2C26A881AEB9}" destId="{E6E093E3-10F4-4777-8802-7B1A3728C524}" srcOrd="0" destOrd="0" presId="urn:microsoft.com/office/officeart/2018/2/layout/IconLabelList"/>
    <dgm:cxn modelId="{21C04C31-C520-41EC-97C5-622D102D5166}" type="presParOf" srcId="{F356F75C-B658-40F8-8B00-2C26A881AEB9}" destId="{1D712496-DD1B-4878-B98F-00BD05A6A889}" srcOrd="1" destOrd="0" presId="urn:microsoft.com/office/officeart/2018/2/layout/IconLabelList"/>
    <dgm:cxn modelId="{33861BF3-CA6D-4053-9178-18363AAFA124}" type="presParOf" srcId="{F356F75C-B658-40F8-8B00-2C26A881AEB9}" destId="{65FB7F5C-9E11-42C6-A72E-36A8473169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A2AB85-0C90-4AED-ABDF-2DACBA0CB58F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133BCDB-08CC-40C2-8C48-D7041ED57A39}">
      <dgm:prSet/>
      <dgm:spPr/>
      <dgm:t>
        <a:bodyPr/>
        <a:lstStyle/>
        <a:p>
          <a:pPr algn="r"/>
          <a:r>
            <a: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השוואה בין פרופילים של יישובים</a:t>
          </a:r>
          <a:b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9597B45-18EE-460D-81D8-52410208586D}" type="parTrans" cxnId="{F032534E-E553-491A-A2C9-14AE680589CD}">
      <dgm:prSet/>
      <dgm:spPr/>
      <dgm:t>
        <a:bodyPr/>
        <a:lstStyle/>
        <a:p>
          <a:endParaRPr lang="en-US"/>
        </a:p>
      </dgm:t>
    </dgm:pt>
    <dgm:pt modelId="{8B6EA5D1-B231-4BD9-88B9-4CCC12C2142A}" type="sibTrans" cxnId="{F032534E-E553-491A-A2C9-14AE680589CD}">
      <dgm:prSet/>
      <dgm:spPr/>
      <dgm:t>
        <a:bodyPr/>
        <a:lstStyle/>
        <a:p>
          <a:endParaRPr lang="en-US"/>
        </a:p>
      </dgm:t>
    </dgm:pt>
    <dgm:pt modelId="{02C33FC0-AA8C-4ABF-BC51-C560EE181066}">
      <dgm:prSet/>
      <dgm:spPr/>
      <dgm:t>
        <a:bodyPr/>
        <a:lstStyle/>
        <a:p>
          <a:pPr algn="r"/>
          <a:r>
            <a: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בחינת התפלגות של מדדים (חברתי-כלכלי/ גילאים)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B01CB70-80E0-4AB7-BBA2-64337987F908}" type="parTrans" cxnId="{0ED6B0FE-8C01-4D1E-933A-59ED3EEC84D3}">
      <dgm:prSet/>
      <dgm:spPr/>
      <dgm:t>
        <a:bodyPr/>
        <a:lstStyle/>
        <a:p>
          <a:endParaRPr lang="en-US"/>
        </a:p>
      </dgm:t>
    </dgm:pt>
    <dgm:pt modelId="{4FFB923B-BBBF-4756-B5FC-E50BABBA3AA5}" type="sibTrans" cxnId="{0ED6B0FE-8C01-4D1E-933A-59ED3EEC84D3}">
      <dgm:prSet/>
      <dgm:spPr/>
      <dgm:t>
        <a:bodyPr/>
        <a:lstStyle/>
        <a:p>
          <a:endParaRPr lang="en-US"/>
        </a:p>
      </dgm:t>
    </dgm:pt>
    <dgm:pt modelId="{537C7F51-57B5-4F55-8425-D73446AF5E8F}">
      <dgm:prSet/>
      <dgm:spPr/>
      <dgm:t>
        <a:bodyPr/>
        <a:lstStyle/>
        <a:p>
          <a:pPr algn="r"/>
          <a:r>
            <a: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איתור יישובים חריגים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F5186A9-2464-400B-A0F5-63A499D26F95}" type="parTrans" cxnId="{0F693CA9-EA1E-417F-BE62-C907DD94429A}">
      <dgm:prSet/>
      <dgm:spPr/>
      <dgm:t>
        <a:bodyPr/>
        <a:lstStyle/>
        <a:p>
          <a:endParaRPr lang="en-US"/>
        </a:p>
      </dgm:t>
    </dgm:pt>
    <dgm:pt modelId="{C7F3A2F4-8154-4D49-9074-97C1D6FB174F}" type="sibTrans" cxnId="{0F693CA9-EA1E-417F-BE62-C907DD94429A}">
      <dgm:prSet/>
      <dgm:spPr/>
      <dgm:t>
        <a:bodyPr/>
        <a:lstStyle/>
        <a:p>
          <a:endParaRPr lang="en-US"/>
        </a:p>
      </dgm:t>
    </dgm:pt>
    <dgm:pt modelId="{06D186DA-469B-46F6-BCB8-1BD1D43234FF}" type="pres">
      <dgm:prSet presAssocID="{C4A2AB85-0C90-4AED-ABDF-2DACBA0CB58F}" presName="vert0" presStyleCnt="0">
        <dgm:presLayoutVars>
          <dgm:dir/>
          <dgm:animOne val="branch"/>
          <dgm:animLvl val="lvl"/>
        </dgm:presLayoutVars>
      </dgm:prSet>
      <dgm:spPr/>
    </dgm:pt>
    <dgm:pt modelId="{AFB0866C-E5FA-4B1D-9898-3B78F3D0F488}" type="pres">
      <dgm:prSet presAssocID="{2133BCDB-08CC-40C2-8C48-D7041ED57A39}" presName="thickLine" presStyleLbl="alignNode1" presStyleIdx="0" presStyleCnt="3"/>
      <dgm:spPr/>
    </dgm:pt>
    <dgm:pt modelId="{4F95A09A-7D98-4680-8A17-7BBE6E49CD1F}" type="pres">
      <dgm:prSet presAssocID="{2133BCDB-08CC-40C2-8C48-D7041ED57A39}" presName="horz1" presStyleCnt="0"/>
      <dgm:spPr/>
    </dgm:pt>
    <dgm:pt modelId="{73EBFBAA-76AB-488C-AF31-C19F9545A3D4}" type="pres">
      <dgm:prSet presAssocID="{2133BCDB-08CC-40C2-8C48-D7041ED57A39}" presName="tx1" presStyleLbl="revTx" presStyleIdx="0" presStyleCnt="3"/>
      <dgm:spPr/>
    </dgm:pt>
    <dgm:pt modelId="{94BEB376-49B9-4B74-8E58-2B19AD33DC19}" type="pres">
      <dgm:prSet presAssocID="{2133BCDB-08CC-40C2-8C48-D7041ED57A39}" presName="vert1" presStyleCnt="0"/>
      <dgm:spPr/>
    </dgm:pt>
    <dgm:pt modelId="{6A3F8841-8C97-457B-80B8-A9E021846D00}" type="pres">
      <dgm:prSet presAssocID="{02C33FC0-AA8C-4ABF-BC51-C560EE181066}" presName="thickLine" presStyleLbl="alignNode1" presStyleIdx="1" presStyleCnt="3"/>
      <dgm:spPr/>
    </dgm:pt>
    <dgm:pt modelId="{657E6C6D-CB2E-451F-940B-CBC2291BA47E}" type="pres">
      <dgm:prSet presAssocID="{02C33FC0-AA8C-4ABF-BC51-C560EE181066}" presName="horz1" presStyleCnt="0"/>
      <dgm:spPr/>
    </dgm:pt>
    <dgm:pt modelId="{D6E07BF0-8DD3-4B9A-B796-EFF3ED4EDC52}" type="pres">
      <dgm:prSet presAssocID="{02C33FC0-AA8C-4ABF-BC51-C560EE181066}" presName="tx1" presStyleLbl="revTx" presStyleIdx="1" presStyleCnt="3"/>
      <dgm:spPr/>
    </dgm:pt>
    <dgm:pt modelId="{758CAE1A-7491-4045-8DA7-FFA74CEC2CF3}" type="pres">
      <dgm:prSet presAssocID="{02C33FC0-AA8C-4ABF-BC51-C560EE181066}" presName="vert1" presStyleCnt="0"/>
      <dgm:spPr/>
    </dgm:pt>
    <dgm:pt modelId="{613ACDF0-3062-48F9-B326-FE413F3ED564}" type="pres">
      <dgm:prSet presAssocID="{537C7F51-57B5-4F55-8425-D73446AF5E8F}" presName="thickLine" presStyleLbl="alignNode1" presStyleIdx="2" presStyleCnt="3"/>
      <dgm:spPr/>
    </dgm:pt>
    <dgm:pt modelId="{D6323827-8D8D-4CA3-B178-33DB4FAB1028}" type="pres">
      <dgm:prSet presAssocID="{537C7F51-57B5-4F55-8425-D73446AF5E8F}" presName="horz1" presStyleCnt="0"/>
      <dgm:spPr/>
    </dgm:pt>
    <dgm:pt modelId="{6A9413B1-D645-49E7-8752-CE7AD8712F23}" type="pres">
      <dgm:prSet presAssocID="{537C7F51-57B5-4F55-8425-D73446AF5E8F}" presName="tx1" presStyleLbl="revTx" presStyleIdx="2" presStyleCnt="3"/>
      <dgm:spPr/>
    </dgm:pt>
    <dgm:pt modelId="{98966D0D-4E19-4F36-8862-C83CA9E96DF7}" type="pres">
      <dgm:prSet presAssocID="{537C7F51-57B5-4F55-8425-D73446AF5E8F}" presName="vert1" presStyleCnt="0"/>
      <dgm:spPr/>
    </dgm:pt>
  </dgm:ptLst>
  <dgm:cxnLst>
    <dgm:cxn modelId="{99921160-EBFF-46AD-8A24-7A3932B45305}" type="presOf" srcId="{C4A2AB85-0C90-4AED-ABDF-2DACBA0CB58F}" destId="{06D186DA-469B-46F6-BCB8-1BD1D43234FF}" srcOrd="0" destOrd="0" presId="urn:microsoft.com/office/officeart/2008/layout/LinedList"/>
    <dgm:cxn modelId="{F032534E-E553-491A-A2C9-14AE680589CD}" srcId="{C4A2AB85-0C90-4AED-ABDF-2DACBA0CB58F}" destId="{2133BCDB-08CC-40C2-8C48-D7041ED57A39}" srcOrd="0" destOrd="0" parTransId="{A9597B45-18EE-460D-81D8-52410208586D}" sibTransId="{8B6EA5D1-B231-4BD9-88B9-4CCC12C2142A}"/>
    <dgm:cxn modelId="{67406A6F-A0BE-4855-ACE1-D3A807009C60}" type="presOf" srcId="{2133BCDB-08CC-40C2-8C48-D7041ED57A39}" destId="{73EBFBAA-76AB-488C-AF31-C19F9545A3D4}" srcOrd="0" destOrd="0" presId="urn:microsoft.com/office/officeart/2008/layout/LinedList"/>
    <dgm:cxn modelId="{EBA74C78-D543-45BA-BF7D-49372F39634B}" type="presOf" srcId="{537C7F51-57B5-4F55-8425-D73446AF5E8F}" destId="{6A9413B1-D645-49E7-8752-CE7AD8712F23}" srcOrd="0" destOrd="0" presId="urn:microsoft.com/office/officeart/2008/layout/LinedList"/>
    <dgm:cxn modelId="{58FE8BA6-199D-4AEB-B0BA-AA9BC4D0950A}" type="presOf" srcId="{02C33FC0-AA8C-4ABF-BC51-C560EE181066}" destId="{D6E07BF0-8DD3-4B9A-B796-EFF3ED4EDC52}" srcOrd="0" destOrd="0" presId="urn:microsoft.com/office/officeart/2008/layout/LinedList"/>
    <dgm:cxn modelId="{0F693CA9-EA1E-417F-BE62-C907DD94429A}" srcId="{C4A2AB85-0C90-4AED-ABDF-2DACBA0CB58F}" destId="{537C7F51-57B5-4F55-8425-D73446AF5E8F}" srcOrd="2" destOrd="0" parTransId="{6F5186A9-2464-400B-A0F5-63A499D26F95}" sibTransId="{C7F3A2F4-8154-4D49-9074-97C1D6FB174F}"/>
    <dgm:cxn modelId="{0ED6B0FE-8C01-4D1E-933A-59ED3EEC84D3}" srcId="{C4A2AB85-0C90-4AED-ABDF-2DACBA0CB58F}" destId="{02C33FC0-AA8C-4ABF-BC51-C560EE181066}" srcOrd="1" destOrd="0" parTransId="{7B01CB70-80E0-4AB7-BBA2-64337987F908}" sibTransId="{4FFB923B-BBBF-4756-B5FC-E50BABBA3AA5}"/>
    <dgm:cxn modelId="{85C06EF9-A0A4-4486-9C4C-74F388597F97}" type="presParOf" srcId="{06D186DA-469B-46F6-BCB8-1BD1D43234FF}" destId="{AFB0866C-E5FA-4B1D-9898-3B78F3D0F488}" srcOrd="0" destOrd="0" presId="urn:microsoft.com/office/officeart/2008/layout/LinedList"/>
    <dgm:cxn modelId="{25D1CAF6-972E-4D91-B3DF-5C1DC4B8C4D8}" type="presParOf" srcId="{06D186DA-469B-46F6-BCB8-1BD1D43234FF}" destId="{4F95A09A-7D98-4680-8A17-7BBE6E49CD1F}" srcOrd="1" destOrd="0" presId="urn:microsoft.com/office/officeart/2008/layout/LinedList"/>
    <dgm:cxn modelId="{988C8606-7CFF-438B-AE58-82218B5954F7}" type="presParOf" srcId="{4F95A09A-7D98-4680-8A17-7BBE6E49CD1F}" destId="{73EBFBAA-76AB-488C-AF31-C19F9545A3D4}" srcOrd="0" destOrd="0" presId="urn:microsoft.com/office/officeart/2008/layout/LinedList"/>
    <dgm:cxn modelId="{64767669-6B6B-4B0D-945D-8D4499B535D3}" type="presParOf" srcId="{4F95A09A-7D98-4680-8A17-7BBE6E49CD1F}" destId="{94BEB376-49B9-4B74-8E58-2B19AD33DC19}" srcOrd="1" destOrd="0" presId="urn:microsoft.com/office/officeart/2008/layout/LinedList"/>
    <dgm:cxn modelId="{335E654A-3D86-4BFE-8F4D-657369E006A6}" type="presParOf" srcId="{06D186DA-469B-46F6-BCB8-1BD1D43234FF}" destId="{6A3F8841-8C97-457B-80B8-A9E021846D00}" srcOrd="2" destOrd="0" presId="urn:microsoft.com/office/officeart/2008/layout/LinedList"/>
    <dgm:cxn modelId="{1DF8FA22-C4C1-4518-827C-A63D55A35148}" type="presParOf" srcId="{06D186DA-469B-46F6-BCB8-1BD1D43234FF}" destId="{657E6C6D-CB2E-451F-940B-CBC2291BA47E}" srcOrd="3" destOrd="0" presId="urn:microsoft.com/office/officeart/2008/layout/LinedList"/>
    <dgm:cxn modelId="{7B6E6990-8B70-46A2-A0B4-25D72A46A60C}" type="presParOf" srcId="{657E6C6D-CB2E-451F-940B-CBC2291BA47E}" destId="{D6E07BF0-8DD3-4B9A-B796-EFF3ED4EDC52}" srcOrd="0" destOrd="0" presId="urn:microsoft.com/office/officeart/2008/layout/LinedList"/>
    <dgm:cxn modelId="{683F1CC8-E869-40DC-8E4B-A2CC312FBEFD}" type="presParOf" srcId="{657E6C6D-CB2E-451F-940B-CBC2291BA47E}" destId="{758CAE1A-7491-4045-8DA7-FFA74CEC2CF3}" srcOrd="1" destOrd="0" presId="urn:microsoft.com/office/officeart/2008/layout/LinedList"/>
    <dgm:cxn modelId="{D0A64891-0F42-4E35-851C-C29E7D7CE475}" type="presParOf" srcId="{06D186DA-469B-46F6-BCB8-1BD1D43234FF}" destId="{613ACDF0-3062-48F9-B326-FE413F3ED564}" srcOrd="4" destOrd="0" presId="urn:microsoft.com/office/officeart/2008/layout/LinedList"/>
    <dgm:cxn modelId="{2AE2A7F1-2D2B-45F1-87CF-516F669D2891}" type="presParOf" srcId="{06D186DA-469B-46F6-BCB8-1BD1D43234FF}" destId="{D6323827-8D8D-4CA3-B178-33DB4FAB1028}" srcOrd="5" destOrd="0" presId="urn:microsoft.com/office/officeart/2008/layout/LinedList"/>
    <dgm:cxn modelId="{67357964-ABB3-4B17-A106-B7AB50E3091A}" type="presParOf" srcId="{D6323827-8D8D-4CA3-B178-33DB4FAB1028}" destId="{6A9413B1-D645-49E7-8752-CE7AD8712F23}" srcOrd="0" destOrd="0" presId="urn:microsoft.com/office/officeart/2008/layout/LinedList"/>
    <dgm:cxn modelId="{2290DF78-69FF-4D4E-9DE6-4063C2531FA0}" type="presParOf" srcId="{D6323827-8D8D-4CA3-B178-33DB4FAB1028}" destId="{98966D0D-4E19-4F36-8862-C83CA9E96D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B5FAC-B0C8-465E-973E-883431B27D66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212C9-10DC-4ED6-96C9-03CA032E394B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ניקוי הנתונים + נתונים תומכים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84635" y="1070626"/>
        <a:ext cx="2090204" cy="1297804"/>
      </dsp:txXfrm>
    </dsp:sp>
    <dsp:sp modelId="{D0ECDB38-48F8-4B87-99D3-373A5C96C6DE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C14B4-18A1-447A-9791-C0C8BF5A1BFB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10 תכונות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938029" y="1070626"/>
        <a:ext cx="2090204" cy="1297804"/>
      </dsp:txXfrm>
    </dsp:sp>
    <dsp:sp modelId="{3CC2F7C5-3DD9-4B4A-B364-10E7DFA74872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D57D7-81A3-47AC-9950-81C4AD412E01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362,157 פריטים, כל פריט הוא עולה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591423" y="1070626"/>
        <a:ext cx="2090204" cy="1297804"/>
      </dsp:txXfrm>
    </dsp:sp>
    <dsp:sp modelId="{FE7063F0-94CA-4627-94C1-30801BC872FC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B9417-AD24-4930-965A-4006AAA918E1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עשרה קבצי </a:t>
          </a:r>
          <a:r>
            <a:rPr lang="en-US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CSV</a:t>
          </a:r>
        </a:p>
      </dsp:txBody>
      <dsp:txXfrm>
        <a:off x="8244817" y="1070626"/>
        <a:ext cx="2090204" cy="1297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0D8BD-1A4E-442C-9784-7CF9809C2941}">
      <dsp:nvSpPr>
        <dsp:cNvPr id="0" name=""/>
        <dsp:cNvSpPr/>
      </dsp:nvSpPr>
      <dsp:spPr>
        <a:xfrm>
          <a:off x="947201" y="739340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1370D-2832-40A9-8B62-FEEF54A19D4C}">
      <dsp:nvSpPr>
        <dsp:cNvPr id="0" name=""/>
        <dsp:cNvSpPr/>
      </dsp:nvSpPr>
      <dsp:spPr>
        <a:xfrm>
          <a:off x="59990" y="2598464"/>
          <a:ext cx="3226223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זיהוי מגמות כלליות של העלייה לאורך העשור האחרון</a:t>
          </a:r>
          <a:br>
            <a:rPr lang="en-US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endParaRPr lang="en-US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9990" y="2598464"/>
        <a:ext cx="3226223" cy="855000"/>
      </dsp:txXfrm>
    </dsp:sp>
    <dsp:sp modelId="{A828E2D8-7213-4376-AE56-4ADD40E659E8}">
      <dsp:nvSpPr>
        <dsp:cNvPr id="0" name=""/>
        <dsp:cNvSpPr/>
      </dsp:nvSpPr>
      <dsp:spPr>
        <a:xfrm>
          <a:off x="4738014" y="739340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BB88E-6960-4CEB-8368-E4033C65EC65}">
      <dsp:nvSpPr>
        <dsp:cNvPr id="0" name=""/>
        <dsp:cNvSpPr/>
      </dsp:nvSpPr>
      <dsp:spPr>
        <a:xfrm>
          <a:off x="3850802" y="2598464"/>
          <a:ext cx="3226223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/>
            <a:t>איתור אירועים חריגים בכמות העולים</a:t>
          </a:r>
          <a:br>
            <a:rPr lang="en-US" sz="2000" kern="1200"/>
          </a:br>
          <a:endParaRPr lang="en-US" sz="2000" kern="1200"/>
        </a:p>
      </dsp:txBody>
      <dsp:txXfrm>
        <a:off x="3850802" y="2598464"/>
        <a:ext cx="3226223" cy="855000"/>
      </dsp:txXfrm>
    </dsp:sp>
    <dsp:sp modelId="{E6E093E3-10F4-4777-8802-7B1A3728C524}">
      <dsp:nvSpPr>
        <dsp:cNvPr id="0" name=""/>
        <dsp:cNvSpPr/>
      </dsp:nvSpPr>
      <dsp:spPr>
        <a:xfrm>
          <a:off x="8528826" y="739340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B7F5C-9E11-42C6-A72E-36A8473169B2}">
      <dsp:nvSpPr>
        <dsp:cNvPr id="0" name=""/>
        <dsp:cNvSpPr/>
      </dsp:nvSpPr>
      <dsp:spPr>
        <a:xfrm>
          <a:off x="7641615" y="2598464"/>
          <a:ext cx="3226223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/>
            <a:t>השוואת מגמות עלייה בין מדינות </a:t>
          </a:r>
          <a:endParaRPr lang="en-US" sz="2000" kern="1200"/>
        </a:p>
      </dsp:txBody>
      <dsp:txXfrm>
        <a:off x="7641615" y="2598464"/>
        <a:ext cx="3226223" cy="85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0866C-E5FA-4B1D-9898-3B78F3D0F488}">
      <dsp:nvSpPr>
        <dsp:cNvPr id="0" name=""/>
        <dsp:cNvSpPr/>
      </dsp:nvSpPr>
      <dsp:spPr>
        <a:xfrm>
          <a:off x="0" y="2047"/>
          <a:ext cx="109278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BFBAA-76AB-488C-AF31-C19F9545A3D4}">
      <dsp:nvSpPr>
        <dsp:cNvPr id="0" name=""/>
        <dsp:cNvSpPr/>
      </dsp:nvSpPr>
      <dsp:spPr>
        <a:xfrm>
          <a:off x="0" y="2047"/>
          <a:ext cx="10927829" cy="1396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השוואה בין פרופילים של יישובים</a:t>
          </a:r>
          <a:br>
            <a:rPr lang="en-US" sz="3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endParaRPr lang="en-US" sz="39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047"/>
        <a:ext cx="10927829" cy="1396236"/>
      </dsp:txXfrm>
    </dsp:sp>
    <dsp:sp modelId="{6A3F8841-8C97-457B-80B8-A9E021846D00}">
      <dsp:nvSpPr>
        <dsp:cNvPr id="0" name=""/>
        <dsp:cNvSpPr/>
      </dsp:nvSpPr>
      <dsp:spPr>
        <a:xfrm>
          <a:off x="0" y="1398284"/>
          <a:ext cx="109278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07BF0-8DD3-4B9A-B796-EFF3ED4EDC52}">
      <dsp:nvSpPr>
        <dsp:cNvPr id="0" name=""/>
        <dsp:cNvSpPr/>
      </dsp:nvSpPr>
      <dsp:spPr>
        <a:xfrm>
          <a:off x="0" y="1398284"/>
          <a:ext cx="10927829" cy="1396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בחינת התפלגות של מדדים (חברתי-כלכלי/ גילאים)</a:t>
          </a:r>
          <a:endParaRPr lang="en-US" sz="39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398284"/>
        <a:ext cx="10927829" cy="1396236"/>
      </dsp:txXfrm>
    </dsp:sp>
    <dsp:sp modelId="{613ACDF0-3062-48F9-B326-FE413F3ED564}">
      <dsp:nvSpPr>
        <dsp:cNvPr id="0" name=""/>
        <dsp:cNvSpPr/>
      </dsp:nvSpPr>
      <dsp:spPr>
        <a:xfrm>
          <a:off x="0" y="2794520"/>
          <a:ext cx="109278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413B1-D645-49E7-8752-CE7AD8712F23}">
      <dsp:nvSpPr>
        <dsp:cNvPr id="0" name=""/>
        <dsp:cNvSpPr/>
      </dsp:nvSpPr>
      <dsp:spPr>
        <a:xfrm>
          <a:off x="0" y="2794520"/>
          <a:ext cx="10927829" cy="1396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איתור יישובים חריגים</a:t>
          </a:r>
          <a:endParaRPr lang="en-US" sz="39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794520"/>
        <a:ext cx="10927829" cy="1396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0B13FE3-C31E-4A2C-BDDE-D274BC8B257C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2F0EC3F-04B3-4D48-97B1-E0A5D6EFC48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5398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0EC3F-04B3-4D48-97B1-E0A5D6EFC48A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538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0EC3F-04B3-4D48-97B1-E0A5D6EFC48A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924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5425D5-395F-AD53-1B43-F5F96A147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63F95A7-EB0A-B4EF-29A9-D50F51000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FC9B8F7-B9C9-F383-2060-F49C5A352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D52BB34-8704-C8F9-8FDD-ED7900ED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E6DE46D-0F04-1A15-57AB-1E11352D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641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D1D8D5-E966-DF94-1EF8-F123582A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0658974-BE61-F48E-D8E7-16922EF09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EAA578-5CD9-9C41-A6B2-28D1730D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B0F3957-1FF8-FFEB-2E1B-72251D45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1EDAC36-19A5-829B-FC02-8FF1D01E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945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D3DCE0B7-0245-BC34-2F35-C23001750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F07718F-1D28-CD22-DE0F-058BC0B22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8988649-8389-FEC8-5A58-8D2ADBE2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6EB5B94-601E-AAF3-0DEA-18AD438B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03C39A8-BDAC-2DC4-FDD8-CE6AB515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412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402820-D3D6-F06F-D3BD-469E42CA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6785748-1269-2FDF-358A-997E7C64F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C4772B3-3601-A7AC-DDF8-BB009250C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DD8E67B-A6CB-346D-48EA-C1BE6ED7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DBE6BD3-0480-EFD3-67E3-5FA9A3BB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9180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739639-3A5B-FD91-FE5F-2D2472A1F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7A0F8E0-7B95-484E-5C78-3568F6EB8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4A41A0C-5D9A-291D-4CA3-7662F6D8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76D3F21-EC39-FE83-3F17-180B39DF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3652B4D-D7C0-DB04-5D2F-903FEA8B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6035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F485E7-0D73-1261-185B-2C0898AA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3085B15-1BE5-19DD-55CE-1863C08B1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CAF7AEC-02C1-E4E5-FB77-5FA6C99C9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E96FC99-BD58-1AF9-8C7C-61CF19023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26861BE-65CB-7570-960B-FE86BE22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9096745-0E4B-7E64-1AAD-2248C556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11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D7711C-ECA5-53E3-2CAD-0424C5FD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316DFDF-EA70-268D-D80C-B20AA11E2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5C1931C-41F5-8DFE-CDE7-AD14F2A98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7B1132A-6D91-D4CF-E6B4-609C56415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F1B9564-A83F-17B6-4D40-C5654D36D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85658E5-22CF-F274-7944-032C51DD8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61F0B06-6E48-C676-4A9E-CFBC1269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3E50157-8D3D-7517-F2BE-5039673A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3172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C058EC8-296E-F0A9-9E64-EC69B50A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E36EC97-5B10-D9C6-E0E3-2AD75917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E5D5229-67BA-9CD1-A89B-A9B8E87E0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BF913CF-B15F-8DB7-A0F0-B5E2BBB3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114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2D62910C-412C-387F-D510-D39765528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5142A7A6-4656-AB44-EA15-57850142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1A9695F-C1AC-D758-2AE1-425F5701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4758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F097A5-8295-2F92-FDD8-AC536D89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4FDE3BF-3EA4-40C8-04E0-F5CB43C24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DC27BE2-9430-DA47-6AC3-4C9034920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46D915A-299C-E09B-451B-DE2C108A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4BD6EFC-966D-13C0-83A0-89A911E49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3A4A600-EADD-F6A7-C0F7-B196FD71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674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004E67-5C6D-9DB6-4D4D-0B350CF4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B634D56-31B3-0ED7-53B2-7A4048C77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7AC8CA6-656B-FE1B-50A0-2E3F0887C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0BB65BE-C9E5-D099-0DAF-F855E48B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9D31713-B2E8-EE2E-D79B-BFA25591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5ECEC07-1892-E9CF-B027-F749CD49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361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B6275F22-9E25-521F-C7DF-1360B964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44C714B-1576-2E99-B15A-5CE5308DB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EF4F65-5CBE-DE9C-4F66-E2DAD3902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28047C-5B98-4C4B-9381-497F8B7ADFDF}" type="datetimeFigureOut">
              <a:rPr lang="he-IL" smtClean="0"/>
              <a:t>א'/שבט/תשפ"ו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ED66199-E698-D380-093A-AE2F8C2B4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96F0083-1253-3AA9-9CCC-E0C441ADB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93B1B4-555E-4DB3-8E86-BA389181271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607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izationproject-mzmzuho2fgrmkweanz6rmi.streamlit.app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C7F12A-52C3-8027-F07E-18A816245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6228" y="345440"/>
            <a:ext cx="6707084" cy="3892668"/>
          </a:xfrm>
        </p:spPr>
        <p:txBody>
          <a:bodyPr>
            <a:normAutofit/>
          </a:bodyPr>
          <a:lstStyle/>
          <a:p>
            <a:r>
              <a:rPr lang="he-IL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עליות לארץ: </a:t>
            </a:r>
            <a:br>
              <a:rPr lang="en-US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ניתוח דפוסי עלייה וקליטה בישראל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AD78890-6B86-9E5A-C136-8F3637F42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6741" y="4862606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עינב רחמים, איתי מנדלסון, יואב ליס ואייל לנגה</a:t>
            </a:r>
          </a:p>
        </p:txBody>
      </p:sp>
      <p:pic>
        <p:nvPicPr>
          <p:cNvPr id="4" name="תמונה 3" descr="תמונה שמכילה טקסט, מפה, אטלס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A58DA2C-ADD2-0EAC-8CEC-3D37C552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93" y="320040"/>
            <a:ext cx="2271662" cy="5899785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60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30DF553E-94B4-549A-BBC7-00A0193876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r="11347" b="1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5131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3657B4B-58D0-5583-52A3-6D394E309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he-IL" sz="33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מטלה שלישית – אפיון הפרופיל התעסוקתי של העולים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DDBFB0-2172-F0CA-8FD5-EF95B36A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he-IL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סקירת התפלגות העולים לפי מדינת מוצא ומקצוע </a:t>
            </a:r>
            <a:b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2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גילוי קשרים בין מדינת המוצא לסוג המקצוע</a:t>
            </a:r>
            <a:b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2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זיהוי המקצועות הנפוצים ביותר או מדינות המובילות בסקטור מסוים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סימן ביקורת">
            <a:extLst>
              <a:ext uri="{FF2B5EF4-FFF2-40B4-BE49-F238E27FC236}">
                <a16:creationId xmlns:a16="http://schemas.microsoft.com/office/drawing/2014/main" id="{0278AE34-7D65-FE19-52C6-27699808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7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תמונה שמכילה צילום מסך, טקסט, צבעוני, גרפיק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CF955D8-ABE2-3D60-63F5-5A6500C2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2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5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5161E41-5E1F-14C6-FA74-CB9209F9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he-IL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 – </a:t>
            </a:r>
            <a:r>
              <a:rPr lang="he-IL" sz="4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דאשבורד</a:t>
            </a:r>
            <a:endParaRPr lang="he-IL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Pin on a map">
            <a:extLst>
              <a:ext uri="{FF2B5EF4-FFF2-40B4-BE49-F238E27FC236}">
                <a16:creationId xmlns:a16="http://schemas.microsoft.com/office/drawing/2014/main" id="{8651530A-FBD2-2252-1045-C1A88ED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09" r="3257" b="-2"/>
          <a:stretch>
            <a:fillRect/>
          </a:stretch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CBAAAE-D47F-8C32-CEE4-E19F84323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3"/>
              </a:rPr>
              <a:t>https://visualizationproject-mzmzuho2fgrmkweanz6rmi.streamlit.app/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85718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7AF4840-84D7-5C45-0882-262BAB83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60" r="1255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A015BAB-4C46-79B2-5197-4DAFCB1C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he-IL" sz="4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מסקנות/ תובנות/ עבודה עתידית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B7AED0E-BA9E-0817-68D3-4CF6EDF4A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אפשר להשתמש בנתונים על מנת לבצע התאמה ביישובים מסוימים בארץ בהתאם למאפייני האוכלוסייה העיקרית העולה אליהם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להמשיך לחקור האם יש קשר בין מדינת עלייה ליישוב קליטה (צרפתים לנתניה???)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להשוות בין מדדים נוספים</a:t>
            </a:r>
          </a:p>
        </p:txBody>
      </p:sp>
    </p:spTree>
    <p:extLst>
      <p:ext uri="{BB962C8B-B14F-4D97-AF65-F5344CB8AC3E}">
        <p14:creationId xmlns:p14="http://schemas.microsoft.com/office/powerpoint/2010/main" val="2708143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888EDCE-723F-3643-2736-A5567D56F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he-IL" sz="5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הסיפור...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4320140-4D22-8A8B-9A71-047B7ACD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6" r="28863" b="-2"/>
          <a:stretch>
            <a:fillRect/>
          </a:stretch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3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00ABEB5-3ED0-3750-61E0-744CB27E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he-IL" sz="20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חקירת גלי העלייה לישראל בעשור האחרון משלוש נקודות מבט:</a:t>
            </a:r>
            <a:br>
              <a:rPr lang="en-US" sz="20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חוסן מדינת המוצא </a:t>
            </a:r>
            <a:br>
              <a:rPr lang="en-US" sz="20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פריסה גיאוגרפית </a:t>
            </a:r>
            <a:br>
              <a:rPr lang="en-US" sz="20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השתלבות תעסוקתית </a:t>
            </a:r>
          </a:p>
        </p:txBody>
      </p:sp>
      <p:sp>
        <p:nvSpPr>
          <p:cNvPr id="17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92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009990A-946B-3F53-023F-792FA8727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he-IL" sz="5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הנתונים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D290B9-B587-1BD9-34D0-0B5B2E221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הנתונים נלקחו משלושה מקורות מרכזיים: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Data.gov.il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Kaggle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he-IL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הלמ"ס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he-IL" sz="22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D579C4D-29E5-0364-C30E-F4B69B69C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31944"/>
            <a:ext cx="6903720" cy="45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0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8D20A5B7-399B-47AA-9BCA-05A929E06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B533727-9BC7-AC06-0C3D-B7A8A95E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9612"/>
          </a:xfrm>
        </p:spPr>
        <p:txBody>
          <a:bodyPr>
            <a:normAutofit fontScale="90000"/>
          </a:bodyPr>
          <a:lstStyle/>
          <a:p>
            <a:pPr algn="ctr"/>
            <a:endParaRPr lang="he-IL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46900AD-2C8D-C8E8-962F-F17E83507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302505">
            <a:off x="3945338" y="4228342"/>
            <a:ext cx="4743450" cy="2286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C970354-3BC6-5963-D21A-B5622BB73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88603">
            <a:off x="-963563" y="4418972"/>
            <a:ext cx="4714875" cy="1905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D035E74-A815-5D21-9AB9-DB54E4319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308045">
            <a:off x="2260984" y="4476251"/>
            <a:ext cx="4514850" cy="1905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2757ED0-B1B5-590E-25E9-1B8750888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81274">
            <a:off x="6148378" y="4439749"/>
            <a:ext cx="4581525" cy="1905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86C65D8-46C0-4A3E-A428-6FB05BF00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311432">
            <a:off x="8275110" y="4404683"/>
            <a:ext cx="44862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8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A477E54-4691-A48C-367D-AA740FF8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he-IL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הנתונים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F930EAE7-651E-2BE5-55D2-2C9C3B39E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0637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907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316C68C-B9C8-7B45-B944-60322B38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he-IL" sz="3700" b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מטלה ראשונה – ניתוח מגמות הגירה לישראל לאורך זמן</a:t>
            </a: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A6A26D0F-5411-C5D1-522D-A29B5F89F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65607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25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הקלטת מסך 2026-01-19 193437">
            <a:hlinkClick r:id="" action="ppaction://media"/>
            <a:extLst>
              <a:ext uri="{FF2B5EF4-FFF2-40B4-BE49-F238E27FC236}">
                <a16:creationId xmlns:a16="http://schemas.microsoft.com/office/drawing/2014/main" id="{99BEAE65-C66D-5BC0-4EEF-9AB8A5034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7238" y="623888"/>
            <a:ext cx="8137525" cy="56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6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17792D-5512-81B9-667E-DF46EE5E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חלופה ויזואלית</a:t>
            </a:r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2D6D0353-21BE-9236-7FF5-B50707B87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2" y="1479242"/>
            <a:ext cx="10625178" cy="5203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05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18CC2E0-0DE7-9763-D245-5731A6AD4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he-IL" sz="4000" b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מטלה שנייה – אפיון יישובי הקליטה</a:t>
            </a: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3EF0F17E-DE94-ACDC-C138-BDEE5A2B6A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358753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07482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231</Words>
  <Application>Microsoft Office PowerPoint</Application>
  <PresentationFormat>מסך רחב</PresentationFormat>
  <Paragraphs>32</Paragraphs>
  <Slides>14</Slides>
  <Notes>2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ערכת נושא Office</vt:lpstr>
      <vt:lpstr>עליות לארץ:  ניתוח דפוסי עלייה וקליטה בישראל</vt:lpstr>
      <vt:lpstr>הסיפור...</vt:lpstr>
      <vt:lpstr>הנתונים</vt:lpstr>
      <vt:lpstr>מצגת של PowerPoint‏</vt:lpstr>
      <vt:lpstr>הנתונים</vt:lpstr>
      <vt:lpstr>מטלה ראשונה – ניתוח מגמות הגירה לישראל לאורך זמן</vt:lpstr>
      <vt:lpstr>מצגת של PowerPoint‏</vt:lpstr>
      <vt:lpstr>חלופה ויזואלית</vt:lpstr>
      <vt:lpstr>מטלה שנייה – אפיון יישובי הקליטה</vt:lpstr>
      <vt:lpstr>מצגת של PowerPoint‏</vt:lpstr>
      <vt:lpstr>מטלה שלישית – אפיון הפרופיל התעסוקתי של העולים</vt:lpstr>
      <vt:lpstr>מצגת של PowerPoint‏</vt:lpstr>
      <vt:lpstr>ה – דאשבורד</vt:lpstr>
      <vt:lpstr>מסקנות/ תובנות/ עבודה עתידית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עינב רחמים</dc:creator>
  <cp:lastModifiedBy>עינב רחמים</cp:lastModifiedBy>
  <cp:revision>10</cp:revision>
  <dcterms:created xsi:type="dcterms:W3CDTF">2026-01-19T16:09:57Z</dcterms:created>
  <dcterms:modified xsi:type="dcterms:W3CDTF">2026-01-19T18:14:15Z</dcterms:modified>
</cp:coreProperties>
</file>